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photoAlbum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43CA-18EC-8328-1586-4734D9DFF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49EEE-973B-38CA-E81E-0A9BA369C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63E44-5743-0438-3624-46E6F269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93C0-F6BF-6B2D-D8DC-FC96E430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317A9-852E-80BD-4281-065E3456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05209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B634-6E84-04E8-32B9-0827DB82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6DAFD-C8C8-79E7-8718-4B6A20861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DBDD6-8EEC-1075-7E8E-9E2322E2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9B12-805F-85F5-F996-A62906EB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CB7D-A8B3-2372-8944-15FC3AC8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890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7BCE47-0467-DE91-08FC-F0DE0FB2A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CE563-F3B4-5A97-5B41-4BA27BEEC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5A397-12E3-DB8A-6216-3F2BEEC3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FC414-6B11-5DA6-E71C-9E3C04F8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AAB-81C9-DDCF-1A5E-E692DF72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0618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A7E6-1A48-8461-7893-0755818F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F4989-3D79-767C-1D8D-764071CA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5C8AE-DAF4-040A-72E2-19A43DCE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EA136-417B-161E-DD9F-25500264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C965D-DC61-2B3D-CBE1-F1FD999D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212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A095-2B59-7024-D8DB-E02C35BC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DBED5-4D0F-F872-9075-E375B17E7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23232-C270-0096-3EA2-4C3C1370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FCB40-74E2-9A9D-3766-26900C59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C3F9B-F50E-3C0C-DFE8-4CD1C552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3453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81E7-3CAA-7A43-6E99-CF920DD4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FB92A-7829-63B4-B8EB-BA038ADF7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5D646-72F8-B47F-90EC-AA90FF74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9011A-1707-9D42-4892-9572FAE0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02132-F7FF-A44D-884D-4F4A00B9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462CA-24F4-02AB-3ABD-8B7EEFD3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80960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13C2-9BFB-57C7-333F-14F934DD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91324-3637-AA79-B90D-D4434E6DB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A34D2-B950-41DA-F9ED-42F6FA1EB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B82C7-E501-4303-4035-7BB383FA4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EDB99-71D5-17E8-41F7-BF70558AC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DAA83-CB8A-79E9-ACDD-4776E4DD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DB910-3341-D60E-7EF7-A5EA2741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2B032-7A5C-AC07-1D91-4B0F6004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0198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0409-3257-BD9B-E2A2-4F0958E3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0A46B-B321-5A75-EE34-FCFC9D98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1494C-76A8-0B69-BB8A-FCF5BAFA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8DC17-B6B6-05C2-6632-6A4DB323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4473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6D3F8-D072-4FB1-51D6-30652C0C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65C73-5ED1-07A8-FEA9-879E024A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B199C-D25E-CD37-CA2F-677EBF67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3959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F6A5-08E2-F601-7F43-418DB211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DECA-8480-6396-9455-C4DBE0A7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62AD-8A04-E0DC-92F6-FF3B59C6B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9E205-263F-AF96-AD5D-EC64F83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60DA8-E33A-E3B8-3970-8AE6589A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7199E-AA42-829F-CD7E-EFE74C4E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45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A2A-7DD2-BFC4-E7DC-C9D12FB4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DA03E-2ABA-938C-2EE1-77F8B0214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B4E59-6457-5AF8-347A-CB6DBEC7A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5A596-0EBF-0E3E-2357-80FBAAA0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5A126-9834-60EB-8CC4-895095D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D8B80-648D-DD62-4060-0737878A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0118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783E7-3611-5D47-1453-F80BCF18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6E048-3529-1EC0-32B9-9DD283C6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74722-8F92-4DCC-E7FB-01906825D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C4D3-2421-4805-ACEC-E359EEC727B5}" type="datetimeFigureOut">
              <a:rPr lang="en-CY" smtClean="0"/>
              <a:t>08/11/2023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4A186-44EA-E31D-48AE-31FF1581B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A88F-CB15-D7DC-89B3-6D1382CC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1679-8C05-44DF-B85B-45B8EA4F788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22217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05212">
            <a:extLst>
              <a:ext uri="{FF2B5EF4-FFF2-40B4-BE49-F238E27FC236}">
                <a16:creationId xmlns:a16="http://schemas.microsoft.com/office/drawing/2014/main" id="{9881873A-FBEC-9B8C-2F8E-2AB37C4F2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8" y="0"/>
            <a:ext cx="992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2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76606">
            <a:extLst>
              <a:ext uri="{FF2B5EF4-FFF2-40B4-BE49-F238E27FC236}">
                <a16:creationId xmlns:a16="http://schemas.microsoft.com/office/drawing/2014/main" id="{5CF29BC1-863A-86A1-D29A-AAC86952E1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8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79667">
            <a:extLst>
              <a:ext uri="{FF2B5EF4-FFF2-40B4-BE49-F238E27FC236}">
                <a16:creationId xmlns:a16="http://schemas.microsoft.com/office/drawing/2014/main" id="{855E1369-A435-68FA-C1A2-3D67AE937F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91091">
            <a:extLst>
              <a:ext uri="{FF2B5EF4-FFF2-40B4-BE49-F238E27FC236}">
                <a16:creationId xmlns:a16="http://schemas.microsoft.com/office/drawing/2014/main" id="{7672872E-D6E8-30F7-D8FC-C1FD00963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3" y="0"/>
            <a:ext cx="895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103841">
            <a:extLst>
              <a:ext uri="{FF2B5EF4-FFF2-40B4-BE49-F238E27FC236}">
                <a16:creationId xmlns:a16="http://schemas.microsoft.com/office/drawing/2014/main" id="{1C8063A1-D092-37CE-5D8B-5B436172A0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112287">
            <a:extLst>
              <a:ext uri="{FF2B5EF4-FFF2-40B4-BE49-F238E27FC236}">
                <a16:creationId xmlns:a16="http://schemas.microsoft.com/office/drawing/2014/main" id="{55A7D2A8-02A7-12BE-008B-5452E8CBB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131596">
            <a:extLst>
              <a:ext uri="{FF2B5EF4-FFF2-40B4-BE49-F238E27FC236}">
                <a16:creationId xmlns:a16="http://schemas.microsoft.com/office/drawing/2014/main" id="{1D5D44C9-182A-2860-8115-437BDAA530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6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705C-143D-829C-E9A0-9C31820F5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2581"/>
            <a:ext cx="9144000" cy="367131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Σας ευχαριστώ </a:t>
            </a:r>
            <a:br>
              <a:rPr lang="el-GR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l-G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για την προσοχή σας</a:t>
            </a:r>
            <a:br>
              <a:rPr lang="el-GR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br>
              <a:rPr lang="el-GR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l-G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Ελένη Βασιλείου</a:t>
            </a:r>
            <a:br>
              <a:rPr lang="el-GR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en-CY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17065">
            <a:extLst>
              <a:ext uri="{FF2B5EF4-FFF2-40B4-BE49-F238E27FC236}">
                <a16:creationId xmlns:a16="http://schemas.microsoft.com/office/drawing/2014/main" id="{90A5170C-20C2-DB45-38BC-6AD949BE3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22473">
            <a:extLst>
              <a:ext uri="{FF2B5EF4-FFF2-40B4-BE49-F238E27FC236}">
                <a16:creationId xmlns:a16="http://schemas.microsoft.com/office/drawing/2014/main" id="{A0BCC242-D09F-D093-5FDD-4DEF63FC2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29772">
            <a:extLst>
              <a:ext uri="{FF2B5EF4-FFF2-40B4-BE49-F238E27FC236}">
                <a16:creationId xmlns:a16="http://schemas.microsoft.com/office/drawing/2014/main" id="{57BFAD37-A30A-91AE-07DA-31F317F77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42146">
            <a:extLst>
              <a:ext uri="{FF2B5EF4-FFF2-40B4-BE49-F238E27FC236}">
                <a16:creationId xmlns:a16="http://schemas.microsoft.com/office/drawing/2014/main" id="{90423C01-CC97-BE3A-A449-5D848A6D4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5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47249">
            <a:extLst>
              <a:ext uri="{FF2B5EF4-FFF2-40B4-BE49-F238E27FC236}">
                <a16:creationId xmlns:a16="http://schemas.microsoft.com/office/drawing/2014/main" id="{DEA51514-4169-6C8A-81B7-C17F89D1D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1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60499">
            <a:extLst>
              <a:ext uri="{FF2B5EF4-FFF2-40B4-BE49-F238E27FC236}">
                <a16:creationId xmlns:a16="http://schemas.microsoft.com/office/drawing/2014/main" id="{02C93B60-4A19-6660-A401-682DCBF36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0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66666">
            <a:extLst>
              <a:ext uri="{FF2B5EF4-FFF2-40B4-BE49-F238E27FC236}">
                <a16:creationId xmlns:a16="http://schemas.microsoft.com/office/drawing/2014/main" id="{85582A78-B2B7-7CD9-5B88-B2FED9413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6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_IMG_1699433071822">
            <a:extLst>
              <a:ext uri="{FF2B5EF4-FFF2-40B4-BE49-F238E27FC236}">
                <a16:creationId xmlns:a16="http://schemas.microsoft.com/office/drawing/2014/main" id="{E31DC0DE-4CAE-8EF5-B2DF-18C02702B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9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Σας ευχαριστώ  για την προσοχή σας  Ελένη Βασιλείου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Niovi Georgiade</dc:creator>
  <cp:lastModifiedBy>Niovi Georgiade</cp:lastModifiedBy>
  <cp:revision>1</cp:revision>
  <dcterms:created xsi:type="dcterms:W3CDTF">2023-11-08T09:08:21Z</dcterms:created>
  <dcterms:modified xsi:type="dcterms:W3CDTF">2023-11-08T09:11:00Z</dcterms:modified>
</cp:coreProperties>
</file>